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74" r:id="rId4"/>
    <p:sldId id="275" r:id="rId5"/>
    <p:sldId id="276" r:id="rId6"/>
    <p:sldId id="280" r:id="rId7"/>
    <p:sldId id="279" r:id="rId8"/>
    <p:sldId id="278" r:id="rId9"/>
    <p:sldId id="290" r:id="rId10"/>
    <p:sldId id="291" r:id="rId11"/>
    <p:sldId id="292" r:id="rId12"/>
    <p:sldId id="293" r:id="rId13"/>
    <p:sldId id="294" r:id="rId14"/>
    <p:sldId id="266" r:id="rId15"/>
    <p:sldId id="267" r:id="rId16"/>
    <p:sldId id="285" r:id="rId17"/>
    <p:sldId id="286" r:id="rId18"/>
    <p:sldId id="287" r:id="rId19"/>
    <p:sldId id="288" r:id="rId20"/>
    <p:sldId id="289" r:id="rId21"/>
  </p:sldIdLst>
  <p:sldSz cx="10693400" cy="7561263"/>
  <p:notesSz cx="6858000" cy="9144000"/>
  <p:defaultTextStyle>
    <a:defPPr>
      <a:defRPr lang="id-ID"/>
    </a:defPPr>
    <a:lvl1pPr marL="0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1pPr>
    <a:lvl2pPr marL="521495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2pPr>
    <a:lvl3pPr marL="1042990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3pPr>
    <a:lvl4pPr marL="1564485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4pPr>
    <a:lvl5pPr marL="2085981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5pPr>
    <a:lvl6pPr marL="2607476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6pPr>
    <a:lvl7pPr marL="3128970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7pPr>
    <a:lvl8pPr marL="3650465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8pPr>
    <a:lvl9pPr marL="4171960" algn="l" defTabSz="1042990" rtl="0" eaLnBrk="1" latinLnBrk="0" hangingPunct="1">
      <a:defRPr sz="20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82" userDrawn="1">
          <p15:clr>
            <a:srgbClr val="A4A3A4"/>
          </p15:clr>
        </p15:guide>
        <p15:guide id="2" pos="33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2136" y="-104"/>
      </p:cViewPr>
      <p:guideLst>
        <p:guide orient="horz" pos="2382"/>
        <p:guide pos="33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8E30A-12A8-4DB9-B9AD-7305261686C2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C9E8E-85C9-40F7-83D7-41E7123FD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6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3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5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6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7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7775" y="1143000"/>
            <a:ext cx="436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C9E8E-85C9-40F7-83D7-41E7123FD1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2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6" y="2348896"/>
            <a:ext cx="9089390" cy="16207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1" y="4284719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9465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1344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67113" y="334306"/>
            <a:ext cx="2812588" cy="71131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638" y="334306"/>
            <a:ext cx="8263251" cy="71131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963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584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8815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1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0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5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0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5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0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1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638" y="1944577"/>
            <a:ext cx="5537918" cy="5502919"/>
          </a:xfrm>
        </p:spPr>
        <p:txBody>
          <a:bodyPr/>
          <a:lstStyle>
            <a:lvl1pPr>
              <a:defRPr sz="3199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1783" y="1944577"/>
            <a:ext cx="5537919" cy="5502919"/>
          </a:xfrm>
        </p:spPr>
        <p:txBody>
          <a:bodyPr/>
          <a:lstStyle>
            <a:lvl1pPr>
              <a:defRPr sz="3199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300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302804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535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11" indent="0">
              <a:buNone/>
              <a:defRPr sz="2300" b="1"/>
            </a:lvl2pPr>
            <a:lvl3pPr marL="1043022" indent="0">
              <a:buNone/>
              <a:defRPr sz="2100" b="1"/>
            </a:lvl3pPr>
            <a:lvl4pPr marL="1564533" indent="0">
              <a:buNone/>
              <a:defRPr sz="1800" b="1"/>
            </a:lvl4pPr>
            <a:lvl5pPr marL="2086045" indent="0">
              <a:buNone/>
              <a:defRPr sz="1800" b="1"/>
            </a:lvl5pPr>
            <a:lvl6pPr marL="2607555" indent="0">
              <a:buNone/>
              <a:defRPr sz="1800" b="1"/>
            </a:lvl6pPr>
            <a:lvl7pPr marL="3129066" indent="0">
              <a:buNone/>
              <a:defRPr sz="1800" b="1"/>
            </a:lvl7pPr>
            <a:lvl8pPr marL="3650577" indent="0">
              <a:buNone/>
              <a:defRPr sz="1800" b="1"/>
            </a:lvl8pPr>
            <a:lvl9pPr marL="417208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101" y="1692535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11" indent="0">
              <a:buNone/>
              <a:defRPr sz="2300" b="1"/>
            </a:lvl2pPr>
            <a:lvl3pPr marL="1043022" indent="0">
              <a:buNone/>
              <a:defRPr sz="2100" b="1"/>
            </a:lvl3pPr>
            <a:lvl4pPr marL="1564533" indent="0">
              <a:buNone/>
              <a:defRPr sz="1800" b="1"/>
            </a:lvl4pPr>
            <a:lvl5pPr marL="2086045" indent="0">
              <a:buNone/>
              <a:defRPr sz="1800" b="1"/>
            </a:lvl5pPr>
            <a:lvl6pPr marL="2607555" indent="0">
              <a:buNone/>
              <a:defRPr sz="1800" b="1"/>
            </a:lvl6pPr>
            <a:lvl7pPr marL="3129066" indent="0">
              <a:buNone/>
              <a:defRPr sz="1800" b="1"/>
            </a:lvl7pPr>
            <a:lvl8pPr marL="3650577" indent="0">
              <a:buNone/>
              <a:defRPr sz="1800" b="1"/>
            </a:lvl8pPr>
            <a:lvl9pPr marL="417208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101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67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52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749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2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9" cy="6453328"/>
          </a:xfrm>
        </p:spPr>
        <p:txBody>
          <a:bodyPr/>
          <a:lstStyle>
            <a:lvl1pPr>
              <a:defRPr sz="3700"/>
            </a:lvl1pPr>
            <a:lvl2pPr>
              <a:defRPr sz="3199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2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11" indent="0">
              <a:buNone/>
              <a:defRPr sz="1400"/>
            </a:lvl2pPr>
            <a:lvl3pPr marL="1043022" indent="0">
              <a:buNone/>
              <a:defRPr sz="1100"/>
            </a:lvl3pPr>
            <a:lvl4pPr marL="1564533" indent="0">
              <a:buNone/>
              <a:defRPr sz="1000"/>
            </a:lvl4pPr>
            <a:lvl5pPr marL="2086045" indent="0">
              <a:buNone/>
              <a:defRPr sz="1000"/>
            </a:lvl5pPr>
            <a:lvl6pPr marL="2607555" indent="0">
              <a:buNone/>
              <a:defRPr sz="1000"/>
            </a:lvl6pPr>
            <a:lvl7pPr marL="3129066" indent="0">
              <a:buNone/>
              <a:defRPr sz="1000"/>
            </a:lvl7pPr>
            <a:lvl8pPr marL="3650577" indent="0">
              <a:buNone/>
              <a:defRPr sz="1000"/>
            </a:lvl8pPr>
            <a:lvl9pPr marL="417208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907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2886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11" indent="0">
              <a:buNone/>
              <a:defRPr sz="3199"/>
            </a:lvl2pPr>
            <a:lvl3pPr marL="1043022" indent="0">
              <a:buNone/>
              <a:defRPr sz="2700"/>
            </a:lvl3pPr>
            <a:lvl4pPr marL="1564533" indent="0">
              <a:buNone/>
              <a:defRPr sz="2300"/>
            </a:lvl4pPr>
            <a:lvl5pPr marL="2086045" indent="0">
              <a:buNone/>
              <a:defRPr sz="2300"/>
            </a:lvl5pPr>
            <a:lvl6pPr marL="2607555" indent="0">
              <a:buNone/>
              <a:defRPr sz="2300"/>
            </a:lvl6pPr>
            <a:lvl7pPr marL="3129066" indent="0">
              <a:buNone/>
              <a:defRPr sz="2300"/>
            </a:lvl7pPr>
            <a:lvl8pPr marL="3650577" indent="0">
              <a:buNone/>
              <a:defRPr sz="2300"/>
            </a:lvl8pPr>
            <a:lvl9pPr marL="4172088" indent="0">
              <a:buNone/>
              <a:defRPr sz="23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11" indent="0">
              <a:buNone/>
              <a:defRPr sz="1400"/>
            </a:lvl2pPr>
            <a:lvl3pPr marL="1043022" indent="0">
              <a:buNone/>
              <a:defRPr sz="1100"/>
            </a:lvl3pPr>
            <a:lvl4pPr marL="1564533" indent="0">
              <a:buNone/>
              <a:defRPr sz="1000"/>
            </a:lvl4pPr>
            <a:lvl5pPr marL="2086045" indent="0">
              <a:buNone/>
              <a:defRPr sz="1000"/>
            </a:lvl5pPr>
            <a:lvl6pPr marL="2607555" indent="0">
              <a:buNone/>
              <a:defRPr sz="1000"/>
            </a:lvl6pPr>
            <a:lvl7pPr marL="3129066" indent="0">
              <a:buNone/>
              <a:defRPr sz="1000"/>
            </a:lvl7pPr>
            <a:lvl8pPr marL="3650577" indent="0">
              <a:buNone/>
              <a:defRPr sz="1000"/>
            </a:lvl8pPr>
            <a:lvl9pPr marL="417208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888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1" y="302804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1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2" y="7008174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F4728-04F7-4A6E-B937-CF3918132192}" type="datetimeFigureOut">
              <a:rPr lang="id-ID" smtClean="0"/>
              <a:t>5/10/17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80" y="7008174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4" y="7008174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E29A2-23E4-4D72-A0DB-054DF946A36C}" type="slidenum">
              <a:rPr lang="id-ID" smtClean="0"/>
              <a:t>‹#›</a:t>
            </a:fld>
            <a:endParaRPr lang="id-ID"/>
          </a:p>
        </p:txBody>
      </p:sp>
      <p:pic>
        <p:nvPicPr>
          <p:cNvPr id="1027" name="Picture 3" descr="D:\Zatra\IMF WORLD BANK\DESIGN\PPT\PPT-02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" y="1591"/>
            <a:ext cx="10691813" cy="7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52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22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33" indent="-391133" algn="l" defTabSz="1043022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55" indent="-325944" algn="l" defTabSz="1043022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n-lt"/>
          <a:ea typeface="+mn-ea"/>
          <a:cs typeface="+mn-cs"/>
        </a:defRPr>
      </a:lvl2pPr>
      <a:lvl3pPr marL="1303778" indent="-260756" algn="l" defTabSz="104302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289" indent="-260756" algn="l" defTabSz="1043022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00" indent="-260756" algn="l" defTabSz="1043022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310" indent="-260756" algn="l" defTabSz="1043022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821" indent="-260756" algn="l" defTabSz="1043022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333" indent="-260756" algn="l" defTabSz="1043022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844" indent="-260756" algn="l" defTabSz="1043022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11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22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33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045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555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066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577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088" algn="l" defTabSz="104302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" y="3"/>
            <a:ext cx="10709919" cy="757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4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1116335"/>
            <a:ext cx="9624060" cy="115212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Official Venues and Office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1" y="2412479"/>
            <a:ext cx="9624060" cy="4341900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Bali Nusa </a:t>
            </a:r>
            <a:r>
              <a:rPr lang="en-US" dirty="0" err="1" smtClean="0"/>
              <a:t>Dua</a:t>
            </a:r>
            <a:r>
              <a:rPr lang="en-US" dirty="0" smtClean="0"/>
              <a:t> Convention Center (BNDCC) </a:t>
            </a:r>
          </a:p>
          <a:p>
            <a:r>
              <a:rPr lang="en-US" dirty="0" smtClean="0"/>
              <a:t>Bali International Convention center (BICC) </a:t>
            </a:r>
          </a:p>
          <a:p>
            <a:r>
              <a:rPr lang="en-US" dirty="0" smtClean="0"/>
              <a:t>Westin Resort Nusa </a:t>
            </a:r>
            <a:r>
              <a:rPr lang="en-US" dirty="0" err="1" smtClean="0"/>
              <a:t>Dua</a:t>
            </a:r>
            <a:r>
              <a:rPr lang="en-US" dirty="0" smtClean="0"/>
              <a:t> Bali</a:t>
            </a:r>
          </a:p>
          <a:p>
            <a:r>
              <a:rPr lang="en-US" dirty="0" smtClean="0"/>
              <a:t>Grand Whiz Hotel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4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1116335"/>
            <a:ext cx="9624060" cy="115212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1" y="2700510"/>
            <a:ext cx="9624060" cy="5379255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Nusa </a:t>
            </a:r>
            <a:r>
              <a:rPr lang="en-US" dirty="0" err="1" smtClean="0"/>
              <a:t>Dua</a:t>
            </a:r>
            <a:r>
              <a:rPr lang="en-US" dirty="0" smtClean="0"/>
              <a:t> Beach Hotel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0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1116335"/>
            <a:ext cx="9624060" cy="115212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Information about each Hotel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1" y="2700510"/>
            <a:ext cx="9624060" cy="537925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Hotel  name : </a:t>
            </a:r>
          </a:p>
          <a:p>
            <a:pPr marL="0" indent="0">
              <a:buNone/>
            </a:pPr>
            <a:r>
              <a:rPr lang="en-US" dirty="0" smtClean="0"/>
              <a:t> Number of Rooms:  </a:t>
            </a:r>
          </a:p>
          <a:p>
            <a:pPr marL="0" indent="0">
              <a:buNone/>
            </a:pPr>
            <a:r>
              <a:rPr lang="en-US" dirty="0" smtClean="0"/>
              <a:t>Distance from </a:t>
            </a:r>
          </a:p>
          <a:p>
            <a:pPr>
              <a:buFontTx/>
              <a:buChar char="-"/>
            </a:pPr>
            <a:r>
              <a:rPr lang="en-US" dirty="0" smtClean="0"/>
              <a:t>Venue (BNDCC and BICC) </a:t>
            </a:r>
          </a:p>
          <a:p>
            <a:pPr marL="0" indent="0">
              <a:buNone/>
            </a:pPr>
            <a:r>
              <a:rPr lang="en-US" dirty="0" smtClean="0"/>
              <a:t>-  Airport</a:t>
            </a:r>
          </a:p>
          <a:p>
            <a:pPr marL="0" indent="0">
              <a:buNone/>
            </a:pPr>
            <a:r>
              <a:rPr lang="en-US" dirty="0" smtClean="0"/>
              <a:t>No Of Restaurants 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538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1116335"/>
            <a:ext cx="9624060" cy="115212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Information about each Venue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1" y="2700510"/>
            <a:ext cx="9624060" cy="537925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smtClean="0"/>
              <a:t>Venue  name(BICC and BNDCC) : </a:t>
            </a:r>
          </a:p>
          <a:p>
            <a:pPr marL="0" indent="0">
              <a:buNone/>
            </a:pPr>
            <a:r>
              <a:rPr lang="en-US" dirty="0" smtClean="0"/>
              <a:t>No Of Meeting rooms  :</a:t>
            </a:r>
          </a:p>
          <a:p>
            <a:pPr marL="0" indent="0">
              <a:buNone/>
            </a:pPr>
            <a:r>
              <a:rPr lang="en-US" dirty="0" smtClean="0"/>
              <a:t>Utilizations 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12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10" y="-2"/>
            <a:ext cx="10714209" cy="75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607"/>
            <a:ext cx="10751289" cy="760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9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" y="1607"/>
            <a:ext cx="10750018" cy="760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:\New folder\ARRIVAL DEPARTURE\AIRPORT ARRIVAL FLOW-01-01.jpg"/>
          <p:cNvPicPr>
            <a:picLocks noChangeAspect="1" noChangeArrowheads="1"/>
          </p:cNvPicPr>
          <p:nvPr/>
        </p:nvPicPr>
        <p:blipFill rotWithShape="1">
          <a:blip r:embed="rId2"/>
          <a:srcRect t="1451"/>
          <a:stretch/>
        </p:blipFill>
        <p:spPr bwMode="auto">
          <a:xfrm>
            <a:off x="0" y="1229368"/>
            <a:ext cx="10704410" cy="6151664"/>
          </a:xfrm>
          <a:prstGeom prst="rect">
            <a:avLst/>
          </a:prstGeom>
          <a:ln>
            <a:noFill/>
          </a:ln>
          <a:effectLst/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93000" y="6444927"/>
            <a:ext cx="3600400" cy="90173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tilliumMaps29L" pitchFamily="50" charset="0"/>
              </a:rPr>
              <a:t>Arrival Flow</a:t>
            </a:r>
          </a:p>
        </p:txBody>
      </p:sp>
    </p:spTree>
    <p:extLst>
      <p:ext uri="{BB962C8B-B14F-4D97-AF65-F5344CB8AC3E}">
        <p14:creationId xmlns:p14="http://schemas.microsoft.com/office/powerpoint/2010/main" val="377247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:\New folder\ARRIVAL DEPARTURE\AIRPORT DEPARTURE FLOW-02-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" b="800"/>
          <a:stretch/>
        </p:blipFill>
        <p:spPr bwMode="auto">
          <a:xfrm>
            <a:off x="0" y="1245778"/>
            <a:ext cx="10693400" cy="613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093000" y="6444927"/>
            <a:ext cx="3600400" cy="90173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tilliumMaps29L" pitchFamily="50" charset="0"/>
              </a:rPr>
              <a:t>Departure </a:t>
            </a:r>
            <a:r>
              <a:rPr lang="en-US" sz="2800" dirty="0" smtClean="0">
                <a:latin typeface="TitilliumMaps29L" pitchFamily="50" charset="0"/>
              </a:rPr>
              <a:t>Flow</a:t>
            </a:r>
            <a:endParaRPr lang="en-US" sz="2800" dirty="0">
              <a:latin typeface="TitilliumMaps29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4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0" y="1980431"/>
            <a:ext cx="8668358" cy="521999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26220" y="1188343"/>
            <a:ext cx="4608512" cy="901732"/>
          </a:xfrm>
        </p:spPr>
        <p:txBody>
          <a:bodyPr>
            <a:normAutofit fontScale="90000"/>
          </a:bodyPr>
          <a:lstStyle/>
          <a:p>
            <a:r>
              <a:rPr lang="en-US" sz="2800" dirty="0" err="1" smtClean="0">
                <a:latin typeface="TitilliumMaps29L" pitchFamily="50" charset="0"/>
              </a:rPr>
              <a:t>Ngurah</a:t>
            </a:r>
            <a:r>
              <a:rPr lang="en-US" sz="2800" dirty="0" smtClean="0">
                <a:latin typeface="TitilliumMaps29L" pitchFamily="50" charset="0"/>
              </a:rPr>
              <a:t> </a:t>
            </a:r>
            <a:r>
              <a:rPr lang="en-US" sz="2800" dirty="0" err="1" smtClean="0">
                <a:latin typeface="TitilliumMaps29L" pitchFamily="50" charset="0"/>
              </a:rPr>
              <a:t>Rai</a:t>
            </a:r>
            <a:r>
              <a:rPr lang="en-US" sz="2800" dirty="0" smtClean="0">
                <a:latin typeface="TitilliumMaps29L" pitchFamily="50" charset="0"/>
              </a:rPr>
              <a:t> Domestic Terminal</a:t>
            </a:r>
            <a:endParaRPr lang="en-US" sz="2800" dirty="0">
              <a:latin typeface="TitilliumMaps29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07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" y="1599"/>
            <a:ext cx="10688877" cy="75565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62124" y="7020992"/>
            <a:ext cx="4536504" cy="389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8" dirty="0">
                <a:latin typeface="TitilliumMaps29L" pitchFamily="50" charset="0"/>
              </a:rPr>
              <a:t>Airport Shuttle Route</a:t>
            </a:r>
          </a:p>
        </p:txBody>
      </p:sp>
    </p:spTree>
    <p:extLst>
      <p:ext uri="{BB962C8B-B14F-4D97-AF65-F5344CB8AC3E}">
        <p14:creationId xmlns:p14="http://schemas.microsoft.com/office/powerpoint/2010/main" val="271516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-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17" y="1945007"/>
            <a:ext cx="8668367" cy="5220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4172" y="1044327"/>
            <a:ext cx="5202684" cy="901732"/>
          </a:xfrm>
        </p:spPr>
        <p:txBody>
          <a:bodyPr>
            <a:normAutofit fontScale="90000"/>
          </a:bodyPr>
          <a:lstStyle/>
          <a:p>
            <a:r>
              <a:rPr lang="en-US" sz="2800" dirty="0" err="1" smtClean="0">
                <a:latin typeface="TitilliumMaps29L" pitchFamily="50" charset="0"/>
              </a:rPr>
              <a:t>Ngurah</a:t>
            </a:r>
            <a:r>
              <a:rPr lang="en-US" sz="2800" dirty="0" smtClean="0">
                <a:latin typeface="TitilliumMaps29L" pitchFamily="50" charset="0"/>
              </a:rPr>
              <a:t> </a:t>
            </a:r>
            <a:r>
              <a:rPr lang="en-US" sz="2800" dirty="0" err="1" smtClean="0">
                <a:latin typeface="TitilliumMaps29L" pitchFamily="50" charset="0"/>
              </a:rPr>
              <a:t>Rai</a:t>
            </a:r>
            <a:r>
              <a:rPr lang="en-US" sz="2800" dirty="0" smtClean="0">
                <a:latin typeface="TitilliumMaps29L" pitchFamily="50" charset="0"/>
              </a:rPr>
              <a:t> International Terminal</a:t>
            </a:r>
            <a:endParaRPr lang="en-US" sz="2800" dirty="0">
              <a:latin typeface="TitilliumMaps29L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9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" y="1375541"/>
            <a:ext cx="10679763" cy="6005490"/>
          </a:xfrm>
        </p:spPr>
      </p:pic>
    </p:spTree>
    <p:extLst>
      <p:ext uri="{BB962C8B-B14F-4D97-AF65-F5344CB8AC3E}">
        <p14:creationId xmlns:p14="http://schemas.microsoft.com/office/powerpoint/2010/main" val="10544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" y="1375544"/>
            <a:ext cx="10679763" cy="6005489"/>
          </a:xfrm>
        </p:spPr>
      </p:pic>
    </p:spTree>
    <p:extLst>
      <p:ext uri="{BB962C8B-B14F-4D97-AF65-F5344CB8AC3E}">
        <p14:creationId xmlns:p14="http://schemas.microsoft.com/office/powerpoint/2010/main" val="1170940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1375544"/>
            <a:ext cx="10679761" cy="60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8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1375541"/>
            <a:ext cx="10679761" cy="60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8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1375541"/>
            <a:ext cx="10679761" cy="60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3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" y="1375541"/>
            <a:ext cx="10679761" cy="60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9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1" y="1116335"/>
            <a:ext cx="9624060" cy="115212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Official Hotels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671" y="2412479"/>
            <a:ext cx="9624060" cy="4341900"/>
          </a:xfrm>
        </p:spPr>
        <p:txBody>
          <a:bodyPr numCol="2">
            <a:normAutofit fontScale="62500" lnSpcReduction="20000"/>
          </a:bodyPr>
          <a:lstStyle/>
          <a:p>
            <a:r>
              <a:rPr lang="en-US" dirty="0" smtClean="0"/>
              <a:t>Grand Hyatt </a:t>
            </a:r>
          </a:p>
          <a:p>
            <a:r>
              <a:rPr lang="en-US" dirty="0" smtClean="0"/>
              <a:t>The Laguna resort and Spa </a:t>
            </a:r>
          </a:p>
          <a:p>
            <a:r>
              <a:rPr lang="en-US" dirty="0" err="1" smtClean="0"/>
              <a:t>Melia</a:t>
            </a:r>
            <a:r>
              <a:rPr lang="en-US" dirty="0" smtClean="0"/>
              <a:t> Bali </a:t>
            </a:r>
          </a:p>
          <a:p>
            <a:r>
              <a:rPr lang="en-US" dirty="0" err="1" smtClean="0"/>
              <a:t>Ayodya</a:t>
            </a:r>
            <a:r>
              <a:rPr lang="en-US" dirty="0" smtClean="0"/>
              <a:t> Resort Bali </a:t>
            </a:r>
          </a:p>
          <a:p>
            <a:r>
              <a:rPr lang="en-US" dirty="0" err="1" smtClean="0"/>
              <a:t>Inaya</a:t>
            </a:r>
            <a:r>
              <a:rPr lang="en-US" dirty="0" smtClean="0"/>
              <a:t> Hotel </a:t>
            </a:r>
          </a:p>
          <a:p>
            <a:r>
              <a:rPr lang="en-US" dirty="0" smtClean="0"/>
              <a:t>Courtyard </a:t>
            </a:r>
            <a:r>
              <a:rPr lang="en-US" dirty="0" err="1" smtClean="0"/>
              <a:t>Mariot</a:t>
            </a:r>
            <a:r>
              <a:rPr lang="en-US" dirty="0" smtClean="0"/>
              <a:t> Bali, Nusa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Westin Resort Nusa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Sofitel Bali </a:t>
            </a:r>
          </a:p>
          <a:p>
            <a:r>
              <a:rPr lang="en-US" dirty="0" smtClean="0"/>
              <a:t>Nusa </a:t>
            </a:r>
            <a:r>
              <a:rPr lang="en-US" dirty="0" err="1" smtClean="0"/>
              <a:t>Dua</a:t>
            </a:r>
            <a:r>
              <a:rPr lang="en-US" dirty="0" smtClean="0"/>
              <a:t> Beach Hotel and Spa</a:t>
            </a:r>
          </a:p>
          <a:p>
            <a:r>
              <a:rPr lang="en-US" dirty="0" smtClean="0"/>
              <a:t>Grand Aston Bali Beach Resort </a:t>
            </a:r>
          </a:p>
          <a:p>
            <a:r>
              <a:rPr lang="en-US" dirty="0" smtClean="0"/>
              <a:t>Mantra </a:t>
            </a:r>
            <a:r>
              <a:rPr lang="en-US" dirty="0" err="1" smtClean="0"/>
              <a:t>Sakala</a:t>
            </a:r>
            <a:r>
              <a:rPr lang="en-US" dirty="0" smtClean="0"/>
              <a:t> Resort and Beach Club</a:t>
            </a:r>
          </a:p>
          <a:p>
            <a:r>
              <a:rPr lang="en-US" dirty="0" smtClean="0"/>
              <a:t>Grand Mirage resort </a:t>
            </a:r>
          </a:p>
          <a:p>
            <a:r>
              <a:rPr lang="en-US" dirty="0" smtClean="0"/>
              <a:t>Holliday Inn Resort Bali </a:t>
            </a:r>
            <a:r>
              <a:rPr lang="en-US" dirty="0" err="1" smtClean="0"/>
              <a:t>Benoa</a:t>
            </a:r>
            <a:r>
              <a:rPr lang="en-US" dirty="0" smtClean="0"/>
              <a:t> </a:t>
            </a:r>
          </a:p>
          <a:p>
            <a:r>
              <a:rPr lang="en-US" dirty="0" smtClean="0"/>
              <a:t>Ibis Style </a:t>
            </a:r>
            <a:r>
              <a:rPr lang="en-US" dirty="0" err="1" smtClean="0"/>
              <a:t>Benoa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Vouk</a:t>
            </a:r>
            <a:r>
              <a:rPr lang="en-US" dirty="0" smtClean="0"/>
              <a:t> Hotel and Resort </a:t>
            </a:r>
          </a:p>
          <a:p>
            <a:r>
              <a:rPr lang="en-US" dirty="0" err="1" smtClean="0"/>
              <a:t>Mercure</a:t>
            </a:r>
            <a:r>
              <a:rPr lang="en-US" dirty="0" smtClean="0"/>
              <a:t> Hotel </a:t>
            </a:r>
          </a:p>
          <a:p>
            <a:r>
              <a:rPr lang="en-US" dirty="0" smtClean="0"/>
              <a:t>Intercontinental Bali Resort </a:t>
            </a:r>
          </a:p>
          <a:p>
            <a:r>
              <a:rPr lang="en-US" dirty="0" err="1" smtClean="0"/>
              <a:t>Ayana</a:t>
            </a:r>
            <a:r>
              <a:rPr lang="en-US" dirty="0" smtClean="0"/>
              <a:t> Resort </a:t>
            </a:r>
          </a:p>
          <a:p>
            <a:r>
              <a:rPr lang="en-US" dirty="0" smtClean="0"/>
              <a:t>Le </a:t>
            </a:r>
            <a:r>
              <a:rPr lang="en-US" dirty="0" err="1"/>
              <a:t>M</a:t>
            </a:r>
            <a:r>
              <a:rPr lang="en-US" dirty="0" err="1" smtClean="0"/>
              <a:t>eridien</a:t>
            </a:r>
            <a:r>
              <a:rPr lang="en-US" dirty="0" smtClean="0"/>
              <a:t> Hotel </a:t>
            </a:r>
            <a:r>
              <a:rPr lang="en-US" dirty="0" err="1" smtClean="0"/>
              <a:t>Jimbaran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Rimba</a:t>
            </a:r>
            <a:r>
              <a:rPr lang="en-US" dirty="0" smtClean="0"/>
              <a:t> </a:t>
            </a:r>
            <a:r>
              <a:rPr lang="en-US" dirty="0" err="1" smtClean="0"/>
              <a:t>Jimbaran</a:t>
            </a:r>
            <a:r>
              <a:rPr lang="en-US" dirty="0" smtClean="0"/>
              <a:t> </a:t>
            </a:r>
          </a:p>
          <a:p>
            <a:r>
              <a:rPr lang="en-US" dirty="0" smtClean="0"/>
              <a:t>Laguna Resort and Spa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01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170</Words>
  <Application>Microsoft Macintosh PowerPoint</Application>
  <PresentationFormat>Custom</PresentationFormat>
  <Paragraphs>57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Official Hotels</vt:lpstr>
      <vt:lpstr>Official Venues and Office </vt:lpstr>
      <vt:lpstr>Registration</vt:lpstr>
      <vt:lpstr>Information about each Hotel</vt:lpstr>
      <vt:lpstr>Information about each Venue</vt:lpstr>
      <vt:lpstr>PowerPoint Presentation</vt:lpstr>
      <vt:lpstr>PowerPoint Presentation</vt:lpstr>
      <vt:lpstr>PowerPoint Presentation</vt:lpstr>
      <vt:lpstr>Arrival Flow</vt:lpstr>
      <vt:lpstr>Departure Flow</vt:lpstr>
      <vt:lpstr>Ngurah Rai Domestic Terminal</vt:lpstr>
      <vt:lpstr>Ngurah Rai International Terminal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</dc:creator>
  <cp:lastModifiedBy>hendra</cp:lastModifiedBy>
  <cp:revision>47</cp:revision>
  <dcterms:created xsi:type="dcterms:W3CDTF">2017-04-13T10:48:08Z</dcterms:created>
  <dcterms:modified xsi:type="dcterms:W3CDTF">2017-05-10T04:15:18Z</dcterms:modified>
</cp:coreProperties>
</file>